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6CA"/>
    <a:srgbClr val="44883E"/>
    <a:srgbClr val="F0F5EE"/>
    <a:srgbClr val="E06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30"/>
    <p:restoredTop sz="94615"/>
  </p:normalViewPr>
  <p:slideViewPr>
    <p:cSldViewPr snapToGrid="0">
      <p:cViewPr varScale="1">
        <p:scale>
          <a:sx n="93" d="100"/>
          <a:sy n="93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2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3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7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0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4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5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3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8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2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303DE-1121-4F47-9402-A4109D8C618D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A calendar with a cartoon character&#10;&#10;Description automatically generated">
            <a:extLst>
              <a:ext uri="{FF2B5EF4-FFF2-40B4-BE49-F238E27FC236}">
                <a16:creationId xmlns:a16="http://schemas.microsoft.com/office/drawing/2014/main" id="{158DCBAC-5583-AA6E-D344-527C8AEB6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60270" cy="77709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BEB830-6321-03F9-A2A9-A8A5D622863B}"/>
              </a:ext>
            </a:extLst>
          </p:cNvPr>
          <p:cNvSpPr txBox="1">
            <a:spLocks/>
          </p:cNvSpPr>
          <p:nvPr/>
        </p:nvSpPr>
        <p:spPr>
          <a:xfrm>
            <a:off x="464346" y="1675921"/>
            <a:ext cx="1450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E7BA51-619C-E092-0E8A-3F4BE983B4F4}"/>
              </a:ext>
            </a:extLst>
          </p:cNvPr>
          <p:cNvSpPr txBox="1">
            <a:spLocks/>
          </p:cNvSpPr>
          <p:nvPr/>
        </p:nvSpPr>
        <p:spPr>
          <a:xfrm>
            <a:off x="2306943" y="1679803"/>
            <a:ext cx="1450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579218-0703-7340-236A-87B171499230}"/>
              </a:ext>
            </a:extLst>
          </p:cNvPr>
          <p:cNvSpPr txBox="1">
            <a:spLocks/>
          </p:cNvSpPr>
          <p:nvPr/>
        </p:nvSpPr>
        <p:spPr>
          <a:xfrm>
            <a:off x="4166328" y="2584213"/>
            <a:ext cx="1450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5C0B08-4A92-C786-4DDF-57AFF5D48C5F}"/>
              </a:ext>
            </a:extLst>
          </p:cNvPr>
          <p:cNvSpPr txBox="1">
            <a:spLocks/>
          </p:cNvSpPr>
          <p:nvPr/>
        </p:nvSpPr>
        <p:spPr>
          <a:xfrm>
            <a:off x="2299573" y="2579512"/>
            <a:ext cx="1450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282815-662E-FE09-7B1D-EE26F8702910}"/>
              </a:ext>
            </a:extLst>
          </p:cNvPr>
          <p:cNvSpPr txBox="1">
            <a:spLocks/>
          </p:cNvSpPr>
          <p:nvPr/>
        </p:nvSpPr>
        <p:spPr>
          <a:xfrm>
            <a:off x="4166329" y="1683034"/>
            <a:ext cx="1450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1BD3BC-C67C-ADBD-5E79-79066C380F38}"/>
              </a:ext>
            </a:extLst>
          </p:cNvPr>
          <p:cNvSpPr txBox="1">
            <a:spLocks/>
          </p:cNvSpPr>
          <p:nvPr/>
        </p:nvSpPr>
        <p:spPr>
          <a:xfrm>
            <a:off x="6025713" y="1683034"/>
            <a:ext cx="1450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8035E3-9BC6-4688-5B61-D7A561462820}"/>
              </a:ext>
            </a:extLst>
          </p:cNvPr>
          <p:cNvSpPr txBox="1">
            <a:spLocks/>
          </p:cNvSpPr>
          <p:nvPr/>
        </p:nvSpPr>
        <p:spPr>
          <a:xfrm>
            <a:off x="7868312" y="1683034"/>
            <a:ext cx="1450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5CA7D1-9AB7-16D7-BD36-7946048F7D3D}"/>
              </a:ext>
            </a:extLst>
          </p:cNvPr>
          <p:cNvSpPr txBox="1">
            <a:spLocks/>
          </p:cNvSpPr>
          <p:nvPr/>
        </p:nvSpPr>
        <p:spPr>
          <a:xfrm>
            <a:off x="7860956" y="2584213"/>
            <a:ext cx="1450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38213A-461A-61C4-C913-EC889158C9C3}"/>
              </a:ext>
            </a:extLst>
          </p:cNvPr>
          <p:cNvSpPr txBox="1">
            <a:spLocks/>
          </p:cNvSpPr>
          <p:nvPr/>
        </p:nvSpPr>
        <p:spPr>
          <a:xfrm>
            <a:off x="6025713" y="2584213"/>
            <a:ext cx="1450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4D5FFC-E810-D990-763B-946F5FFBDA7B}"/>
              </a:ext>
            </a:extLst>
          </p:cNvPr>
          <p:cNvSpPr txBox="1">
            <a:spLocks/>
          </p:cNvSpPr>
          <p:nvPr/>
        </p:nvSpPr>
        <p:spPr>
          <a:xfrm>
            <a:off x="464331" y="2582603"/>
            <a:ext cx="14501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EE2BDE-F090-DB81-649D-A9E837A7EF5A}"/>
              </a:ext>
            </a:extLst>
          </p:cNvPr>
          <p:cNvSpPr txBox="1">
            <a:spLocks/>
          </p:cNvSpPr>
          <p:nvPr/>
        </p:nvSpPr>
        <p:spPr>
          <a:xfrm>
            <a:off x="2299575" y="5277430"/>
            <a:ext cx="1450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Egg &amp; Cheese Bagel Sandwich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734905-4C45-D1C5-A05E-38CDD38F6BD4}"/>
              </a:ext>
            </a:extLst>
          </p:cNvPr>
          <p:cNvSpPr txBox="1">
            <a:spLocks/>
          </p:cNvSpPr>
          <p:nvPr/>
        </p:nvSpPr>
        <p:spPr>
          <a:xfrm>
            <a:off x="464330" y="5277430"/>
            <a:ext cx="14501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Maple Turkey Sausage Pancake Wrap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BACC33-89DB-E6A0-44FD-EEADBB02BDAE}"/>
              </a:ext>
            </a:extLst>
          </p:cNvPr>
          <p:cNvSpPr txBox="1">
            <a:spLocks/>
          </p:cNvSpPr>
          <p:nvPr/>
        </p:nvSpPr>
        <p:spPr>
          <a:xfrm>
            <a:off x="464331" y="4375928"/>
            <a:ext cx="1450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Mini Maple Waffles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23C3086-4C19-5B6E-1085-F735C7397D8B}"/>
              </a:ext>
            </a:extLst>
          </p:cNvPr>
          <p:cNvSpPr txBox="1">
            <a:spLocks/>
          </p:cNvSpPr>
          <p:nvPr/>
        </p:nvSpPr>
        <p:spPr>
          <a:xfrm>
            <a:off x="7879505" y="4366444"/>
            <a:ext cx="1450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Breakfast Bagel Pizza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EA8868-5200-D529-025F-B2CF7539AAE9}"/>
              </a:ext>
            </a:extLst>
          </p:cNvPr>
          <p:cNvSpPr txBox="1">
            <a:spLocks/>
          </p:cNvSpPr>
          <p:nvPr/>
        </p:nvSpPr>
        <p:spPr>
          <a:xfrm>
            <a:off x="7879505" y="5270291"/>
            <a:ext cx="1450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Breakfast Pizza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4DFEBD-FC98-A652-17D7-B9847836ED2B}"/>
              </a:ext>
            </a:extLst>
          </p:cNvPr>
          <p:cNvSpPr txBox="1">
            <a:spLocks/>
          </p:cNvSpPr>
          <p:nvPr/>
        </p:nvSpPr>
        <p:spPr>
          <a:xfrm>
            <a:off x="464331" y="3474427"/>
            <a:ext cx="1450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4A0049-A526-B82D-926E-5CBE773FD18E}"/>
              </a:ext>
            </a:extLst>
          </p:cNvPr>
          <p:cNvSpPr txBox="1">
            <a:spLocks/>
          </p:cNvSpPr>
          <p:nvPr/>
        </p:nvSpPr>
        <p:spPr>
          <a:xfrm>
            <a:off x="6025706" y="52746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DE829E-1772-9EAD-3B50-9185E1BD38E3}"/>
              </a:ext>
            </a:extLst>
          </p:cNvPr>
          <p:cNvSpPr txBox="1">
            <a:spLocks/>
          </p:cNvSpPr>
          <p:nvPr/>
        </p:nvSpPr>
        <p:spPr>
          <a:xfrm>
            <a:off x="4190461" y="5264960"/>
            <a:ext cx="1450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Whole Grain French Toast Sticks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5C4C24-4AA5-5280-46D9-D27F9CCC4A6E}"/>
              </a:ext>
            </a:extLst>
          </p:cNvPr>
          <p:cNvSpPr txBox="1">
            <a:spLocks/>
          </p:cNvSpPr>
          <p:nvPr/>
        </p:nvSpPr>
        <p:spPr>
          <a:xfrm>
            <a:off x="4166326" y="4375340"/>
            <a:ext cx="1450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BeneFIT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Bar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31D6B08-891F-5C82-7486-9E31925C85F2}"/>
              </a:ext>
            </a:extLst>
          </p:cNvPr>
          <p:cNvSpPr txBox="1">
            <a:spLocks/>
          </p:cNvSpPr>
          <p:nvPr/>
        </p:nvSpPr>
        <p:spPr>
          <a:xfrm>
            <a:off x="2299574" y="4375340"/>
            <a:ext cx="1450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Sausage Biscuit Sandwich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890AD4-7F0F-0D9C-CC95-FE52FFC2E738}"/>
              </a:ext>
            </a:extLst>
          </p:cNvPr>
          <p:cNvSpPr txBox="1">
            <a:spLocks/>
          </p:cNvSpPr>
          <p:nvPr/>
        </p:nvSpPr>
        <p:spPr>
          <a:xfrm>
            <a:off x="6022915" y="437872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B53940-4C55-2C07-0833-F141B0D4B3F7}"/>
              </a:ext>
            </a:extLst>
          </p:cNvPr>
          <p:cNvSpPr txBox="1">
            <a:spLocks/>
          </p:cNvSpPr>
          <p:nvPr/>
        </p:nvSpPr>
        <p:spPr>
          <a:xfrm>
            <a:off x="2299574" y="3481808"/>
            <a:ext cx="1450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Summer Break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3484E-D139-6FF8-4668-E995A2B1027A}"/>
              </a:ext>
            </a:extLst>
          </p:cNvPr>
          <p:cNvSpPr txBox="1">
            <a:spLocks/>
          </p:cNvSpPr>
          <p:nvPr/>
        </p:nvSpPr>
        <p:spPr>
          <a:xfrm>
            <a:off x="4166325" y="3464410"/>
            <a:ext cx="1450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Whole Grain French Toast Sticks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F803C2-B98B-240F-B38E-0E9638224DB6}"/>
              </a:ext>
            </a:extLst>
          </p:cNvPr>
          <p:cNvSpPr txBox="1">
            <a:spLocks/>
          </p:cNvSpPr>
          <p:nvPr/>
        </p:nvSpPr>
        <p:spPr>
          <a:xfrm>
            <a:off x="6025713" y="346441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F6C031-59B5-8DAE-4592-2C17F0C3CB78}"/>
              </a:ext>
            </a:extLst>
          </p:cNvPr>
          <p:cNvSpPr txBox="1">
            <a:spLocks/>
          </p:cNvSpPr>
          <p:nvPr/>
        </p:nvSpPr>
        <p:spPr>
          <a:xfrm>
            <a:off x="7879505" y="3455313"/>
            <a:ext cx="14501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Breakfast Pizza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67F61CD-DB23-AE7B-3FE3-DB98A277FA56}"/>
              </a:ext>
            </a:extLst>
          </p:cNvPr>
          <p:cNvSpPr txBox="1">
            <a:spLocks/>
          </p:cNvSpPr>
          <p:nvPr/>
        </p:nvSpPr>
        <p:spPr>
          <a:xfrm>
            <a:off x="0" y="6356053"/>
            <a:ext cx="1720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Daily Entrée Offerings Include Assorted Variety of: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651ACA-C0C8-1B16-6E5C-DE1A6C5CBFAC}"/>
              </a:ext>
            </a:extLst>
          </p:cNvPr>
          <p:cNvSpPr txBox="1">
            <a:spLocks/>
          </p:cNvSpPr>
          <p:nvPr/>
        </p:nvSpPr>
        <p:spPr>
          <a:xfrm>
            <a:off x="4492855" y="6382608"/>
            <a:ext cx="27040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Available Daily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100% Fruit Juice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Assortment of Fruit Choices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Fat Free Chocolate and 1% White Milk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89F165-5295-D6FE-9E7F-DC22B2FE9BD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57938" y="35535"/>
            <a:ext cx="1256571" cy="12565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9F225F-879D-2129-86DB-F4F55ABECAAA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Hebron Schools Breakfast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8236AD-8353-A2C6-927E-792178504385}"/>
              </a:ext>
            </a:extLst>
          </p:cNvPr>
          <p:cNvSpPr txBox="1">
            <a:spLocks/>
          </p:cNvSpPr>
          <p:nvPr/>
        </p:nvSpPr>
        <p:spPr>
          <a:xfrm>
            <a:off x="2032834" y="6293626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Muffins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Cereal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Pop-Tart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Cereal Bars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Toast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String Cheese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DAEBEA-7B08-8DCC-026E-3EE29D57187C}"/>
              </a:ext>
            </a:extLst>
          </p:cNvPr>
          <p:cNvSpPr txBox="1">
            <a:spLocks/>
          </p:cNvSpPr>
          <p:nvPr/>
        </p:nvSpPr>
        <p:spPr>
          <a:xfrm>
            <a:off x="2498918" y="7107891"/>
            <a:ext cx="5056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MENU SUBJECT TO CHANGE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This institution is an equal opportunity provider.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28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153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Imari Whalen</dc:creator>
  <cp:lastModifiedBy>Jennifer Herrold</cp:lastModifiedBy>
  <cp:revision>16</cp:revision>
  <dcterms:created xsi:type="dcterms:W3CDTF">2024-02-14T02:47:26Z</dcterms:created>
  <dcterms:modified xsi:type="dcterms:W3CDTF">2024-07-27T00:16:12Z</dcterms:modified>
</cp:coreProperties>
</file>