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EB7329-567B-4AB8-B5FC-D0B41663E2CC}" v="7" dt="2023-06-28T12:40:33.627"/>
    <p1510:client id="{80A295B7-2060-BCA4-93E5-F4FF1817ECEF}" v="4" dt="2023-06-28T13:08:08.253"/>
    <p1510:client id="{F5F72616-FCAF-DBAF-DE39-5C038165ED86}" v="15" dt="2023-06-28T13:09:48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egg, food, orange&#10;&#10;Description automatically generated">
            <a:extLst>
              <a:ext uri="{FF2B5EF4-FFF2-40B4-BE49-F238E27FC236}">
                <a16:creationId xmlns:a16="http://schemas.microsoft.com/office/drawing/2014/main" id="{5505B042-2616-799E-B946-88F190CFE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0" r="32902" b="3"/>
          <a:stretch/>
        </p:blipFill>
        <p:spPr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6" descr="A picture containing food, plate, dried fruit, sliced&#10;&#10;Description automatically generated">
            <a:extLst>
              <a:ext uri="{FF2B5EF4-FFF2-40B4-BE49-F238E27FC236}">
                <a16:creationId xmlns:a16="http://schemas.microsoft.com/office/drawing/2014/main" id="{E444E723-660E-B423-23E2-7FF28B06A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6" r="5486" b="-5"/>
          <a:stretch/>
        </p:blipFill>
        <p:spPr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2" name="Picture 2" descr="A picture containing butter&#10;&#10;Description automatically generated">
            <a:extLst>
              <a:ext uri="{FF2B5EF4-FFF2-40B4-BE49-F238E27FC236}">
                <a16:creationId xmlns:a16="http://schemas.microsoft.com/office/drawing/2014/main" id="{612C3140-3731-BBF8-50AB-EEE24C10FB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94" r="23766" b="2"/>
          <a:stretch/>
        </p:blipFill>
        <p:spPr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27</cp:revision>
  <dcterms:created xsi:type="dcterms:W3CDTF">2023-06-28T12:38:58Z</dcterms:created>
  <dcterms:modified xsi:type="dcterms:W3CDTF">2023-06-28T13:16:55Z</dcterms:modified>
</cp:coreProperties>
</file>